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6AF2091-D0C6-4514-B581-C281A95091DF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6BFE-0FAE-424C-A127-341AEC7A4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091-D0C6-4514-B581-C281A95091DF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6BFE-0FAE-424C-A127-341AEC7A4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091-D0C6-4514-B581-C281A95091DF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6BFE-0FAE-424C-A127-341AEC7A4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091-D0C6-4514-B581-C281A95091DF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6BFE-0FAE-424C-A127-341AEC7A401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091-D0C6-4514-B581-C281A95091DF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6BFE-0FAE-424C-A127-341AEC7A401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091-D0C6-4514-B581-C281A95091DF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6BFE-0FAE-424C-A127-341AEC7A401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091-D0C6-4514-B581-C281A95091DF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6BFE-0FAE-424C-A127-341AEC7A4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091-D0C6-4514-B581-C281A95091DF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6BFE-0FAE-424C-A127-341AEC7A401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091-D0C6-4514-B581-C281A95091DF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6BFE-0FAE-424C-A127-341AEC7A4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091-D0C6-4514-B581-C281A95091DF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6BFE-0FAE-424C-A127-341AEC7A40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091-D0C6-4514-B581-C281A95091DF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6BFE-0FAE-424C-A127-341AEC7A4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6AF2091-D0C6-4514-B581-C281A95091DF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BB6BFE-0FAE-424C-A127-341AEC7A40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seskazki.su/narodnye-skazki/russkie-narodnie-skazki/sadko-chitat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Былина как древний жанр русского песенного фольклора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501008"/>
            <a:ext cx="6400800" cy="129614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ru-RU" sz="2400" b="1" dirty="0"/>
              <a:t>Былина о Добрыне Никитиче. </a:t>
            </a:r>
            <a:endParaRPr lang="ru-RU" sz="2400" b="1" dirty="0" smtClean="0"/>
          </a:p>
          <a:p>
            <a:pPr>
              <a:lnSpc>
                <a:spcPct val="114000"/>
              </a:lnSpc>
            </a:pPr>
            <a:r>
              <a:rPr lang="ru-RU" sz="2400" b="1" dirty="0" smtClean="0"/>
              <a:t>Былина </a:t>
            </a:r>
            <a:r>
              <a:rPr lang="ru-RU" sz="2400" b="1" dirty="0"/>
              <a:t>о Садко и Морском царе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472514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Урок музыки в 3 классе по программе Сергеевой и Критской, разработан </a:t>
            </a:r>
            <a:r>
              <a:rPr lang="ru-RU" dirty="0" err="1" smtClean="0"/>
              <a:t>Милевской</a:t>
            </a:r>
            <a:r>
              <a:rPr lang="ru-RU" dirty="0" smtClean="0"/>
              <a:t> Н.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25898"/>
            <a:ext cx="2132766" cy="342338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В </a:t>
            </a:r>
            <a:r>
              <a:rPr lang="ru-RU" sz="2400" dirty="0"/>
              <a:t>стародавние времена складывал народ песни, которые </a:t>
            </a:r>
            <a:r>
              <a:rPr lang="ru-RU" sz="2400" dirty="0" smtClean="0"/>
              <a:t>назывались 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1628800"/>
            <a:ext cx="3669804" cy="3299047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2400" dirty="0"/>
              <a:t>Их исполняли народные сказители под аккомпанемент старинного струнного инструмента, который </a:t>
            </a:r>
            <a:r>
              <a:rPr lang="ru-RU" sz="2400" dirty="0" smtClean="0"/>
              <a:t>называется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7730" y="1628800"/>
            <a:ext cx="310052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Былины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734" y="4653136"/>
            <a:ext cx="204427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Гусли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9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459276" cy="1456373"/>
          </a:xfrm>
        </p:spPr>
        <p:txBody>
          <a:bodyPr>
            <a:normAutofit fontScale="90000"/>
          </a:bodyPr>
          <a:lstStyle/>
          <a:p>
            <a:r>
              <a:rPr lang="ru-RU" b="1" baseline="-25000" dirty="0"/>
              <a:t>Как сказывают былины? Прочитай выразительно начало «</a:t>
            </a:r>
            <a:r>
              <a:rPr lang="ru-RU" b="1" baseline="-25000" dirty="0" smtClean="0"/>
              <a:t>Былины о</a:t>
            </a:r>
            <a:r>
              <a:rPr lang="ru-RU" b="1" dirty="0" smtClean="0"/>
              <a:t> </a:t>
            </a:r>
            <a:r>
              <a:rPr lang="ru-RU" b="1" baseline="-25000" dirty="0" smtClean="0"/>
              <a:t>Добрыне </a:t>
            </a:r>
            <a:r>
              <a:rPr lang="ru-RU" b="1" baseline="-25000" dirty="0"/>
              <a:t>Никитиче»: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20688"/>
            <a:ext cx="7488832" cy="34563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/>
              <a:t>Возьму  </a:t>
            </a:r>
            <a:r>
              <a:rPr lang="ru-RU" sz="2800" b="1" dirty="0"/>
              <a:t>гусли звонкие, </a:t>
            </a:r>
            <a:r>
              <a:rPr lang="ru-RU" sz="2800" b="1" dirty="0" err="1"/>
              <a:t>яровчатые</a:t>
            </a:r>
            <a:r>
              <a:rPr lang="ru-RU" sz="2800" b="1" dirty="0"/>
              <a:t> да настрою гусли </a:t>
            </a:r>
            <a:r>
              <a:rPr lang="ru-RU" sz="2800" b="1" dirty="0" smtClean="0"/>
              <a:t>на </a:t>
            </a:r>
            <a:r>
              <a:rPr lang="ru-RU" sz="2800" b="1" dirty="0"/>
              <a:t>старинный </a:t>
            </a:r>
            <a:r>
              <a:rPr lang="ru-RU" sz="2800" b="1" dirty="0" smtClean="0"/>
              <a:t>лад</a:t>
            </a:r>
            <a:r>
              <a:rPr lang="ru-RU" sz="2800" b="1" dirty="0"/>
              <a:t>, заведу старину стародавнюю, </a:t>
            </a:r>
            <a:r>
              <a:rPr lang="ru-RU" sz="2800" b="1" dirty="0" smtClean="0"/>
              <a:t>бывальщину </a:t>
            </a:r>
            <a:r>
              <a:rPr lang="ru-RU" sz="2800" b="1" dirty="0"/>
              <a:t>о деяниях </a:t>
            </a:r>
            <a:r>
              <a:rPr lang="ru-RU" sz="2800" b="1" dirty="0" err="1" smtClean="0"/>
              <a:t>славнорусского</a:t>
            </a:r>
            <a:r>
              <a:rPr lang="ru-RU" sz="2800" b="1" dirty="0" smtClean="0"/>
              <a:t> богатыря Добрыни </a:t>
            </a:r>
            <a:r>
              <a:rPr lang="ru-RU" sz="2800" b="1" dirty="0"/>
              <a:t>Никитича. Синему морю на тишину, а всем добрым людям на </a:t>
            </a:r>
            <a:r>
              <a:rPr lang="ru-RU" sz="2800" b="1" dirty="0" smtClean="0"/>
              <a:t>послушание</a:t>
            </a:r>
            <a:endParaRPr lang="ru-RU" sz="2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005064"/>
            <a:ext cx="7459276" cy="1872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i="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baseline="-25000" dirty="0" smtClean="0"/>
              <a:t>выдели </a:t>
            </a:r>
            <a:r>
              <a:rPr lang="ru-RU" b="1" baseline="-25000" dirty="0"/>
              <a:t>в тексте былины слова, на которых, </a:t>
            </a:r>
            <a:r>
              <a:rPr lang="ru-RU" b="1" baseline="-25000" dirty="0" smtClean="0"/>
              <a:t>по-твоем</a:t>
            </a:r>
            <a:r>
              <a:rPr lang="ru-RU" b="1" baseline="-25000" dirty="0"/>
              <a:t>у</a:t>
            </a:r>
            <a:r>
              <a:rPr lang="ru-RU" b="1" baseline="-25000" dirty="0" smtClean="0"/>
              <a:t> </a:t>
            </a:r>
            <a:r>
              <a:rPr lang="ru-RU" b="1" baseline="-25000" dirty="0"/>
              <a:t>могут звучать переборы струн гуслей. Напевая слова </a:t>
            </a:r>
            <a:r>
              <a:rPr lang="ru-RU" b="1" baseline="-25000" dirty="0" smtClean="0"/>
              <a:t>былины</a:t>
            </a:r>
            <a:r>
              <a:rPr lang="ru-RU" b="1" baseline="-25000" dirty="0"/>
              <a:t>, исполни аккомпанемент на воображаемых гуслях.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624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96752"/>
            <a:ext cx="3128392" cy="7844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Константин Васильев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86" y="24714"/>
            <a:ext cx="1819305" cy="2681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83168"/>
            <a:ext cx="3096344" cy="49941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3968" y="3380220"/>
            <a:ext cx="4104456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Бой Добрыни со змеем на Калиновом </a:t>
            </a:r>
            <a:r>
              <a:rPr lang="ru-RU" sz="2400" dirty="0" smtClean="0"/>
              <a:t>мосту.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61" y="1988840"/>
            <a:ext cx="2712779" cy="44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14" y="2752300"/>
            <a:ext cx="2412268" cy="39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bora.nm.ru/katalogmabora/vasnezov/vasnezov248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53250" cy="495300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949281"/>
            <a:ext cx="738529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"Богатыри" - самая крупная, самая значительная картина Виктора Васнецова</a:t>
            </a:r>
            <a:endParaRPr lang="ru-RU" sz="2400" dirty="0"/>
          </a:p>
        </p:txBody>
      </p:sp>
      <p:pic>
        <p:nvPicPr>
          <p:cNvPr id="1028" name="Picture 4" descr="File:Wiktor Michajlowitsch Wassnezow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8" y="3787701"/>
            <a:ext cx="1694609" cy="21460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423" y="268288"/>
            <a:ext cx="6800800" cy="18645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Выпиши буквы одного цвета в таком порядке, чтобы получилось имя былинного певца и название его любимого инструмента</a:t>
            </a:r>
            <a:endParaRPr lang="ru-RU" sz="2400" dirty="0"/>
          </a:p>
        </p:txBody>
      </p:sp>
      <p:pic>
        <p:nvPicPr>
          <p:cNvPr id="2051" name="Picture 3" descr="C:\Users\Яе\Documents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63439"/>
            <a:ext cx="685460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789040"/>
            <a:ext cx="3376464" cy="12241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К. Васильев</a:t>
            </a:r>
            <a:br>
              <a:rPr lang="ru-RU" sz="2400" dirty="0" smtClean="0"/>
            </a:br>
            <a:r>
              <a:rPr lang="ru-RU" sz="2400" dirty="0" smtClean="0"/>
              <a:t>«Садко и Морской царь»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104456" cy="65409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1958147" cy="288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5085184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vseskazki.su/narodnye-skazki/russkie-narodnie-skazki/sadko-chitat.html</a:t>
            </a:r>
            <a:r>
              <a:rPr lang="ru-RU" sz="1400" dirty="0" smtClean="0"/>
              <a:t>  -  здесь можно прочитать сказку с картинками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33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87126"/>
            <a:ext cx="3024336" cy="807321"/>
          </a:xfrm>
        </p:spPr>
        <p:txBody>
          <a:bodyPr>
            <a:normAutofit/>
          </a:bodyPr>
          <a:lstStyle/>
          <a:p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арфа</a:t>
            </a:r>
            <a:endParaRPr lang="ru-RU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www.interfotki.ru/content/photo/15/96/159674/k1yawl_c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72019"/>
            <a:ext cx="3990958" cy="532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aleriy-Kikta-Freski-Svyatoy-Sofii-Kievskoy-koncertnaya-simfoniya-dlya-arfy-s-orkestrom-ch-1-Ornament-1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2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2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235</TotalTime>
  <Words>178</Words>
  <Application>Microsoft Office PowerPoint</Application>
  <PresentationFormat>Экран (4:3)</PresentationFormat>
  <Paragraphs>19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Былина как древний жанр русского песенного фольклора</vt:lpstr>
      <vt:lpstr>    В стародавние времена складывал народ песни, которые назывались </vt:lpstr>
      <vt:lpstr>Как сказывают былины? Прочитай выразительно начало «Былины о Добрыне Никитиче»: </vt:lpstr>
      <vt:lpstr>Константин Васильев</vt:lpstr>
      <vt:lpstr>Презентация PowerPoint</vt:lpstr>
      <vt:lpstr>Выпиши буквы одного цвета в таком порядке, чтобы получилось имя былинного певца и название его любимого инструмента</vt:lpstr>
      <vt:lpstr>К. Васильев «Садко и Морской царь»</vt:lpstr>
      <vt:lpstr>арфа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Былина как древний жанр русского песенного фольклора</dc:title>
  <dc:creator>Яе</dc:creator>
  <cp:lastModifiedBy>Яе</cp:lastModifiedBy>
  <cp:revision>10</cp:revision>
  <dcterms:created xsi:type="dcterms:W3CDTF">2014-01-07T14:06:19Z</dcterms:created>
  <dcterms:modified xsi:type="dcterms:W3CDTF">2014-01-07T20:12:24Z</dcterms:modified>
</cp:coreProperties>
</file>