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2057400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?</a:t>
            </a:r>
            <a:endParaRPr lang="ru-RU" sz="15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400800" cy="17526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Связной\Desktop\работа сайт\вспомогательная\2 класс\9314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245478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сложения вида 36+2, 36+20</a:t>
            </a:r>
            <a:endParaRPr lang="ru-RU" sz="6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1242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урока: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672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узнаем…</a:t>
            </a:r>
          </a:p>
          <a:p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научимся …</a:t>
            </a:r>
          </a:p>
          <a:p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1" descr="солнц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39109"/>
            <a:ext cx="16192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Группа «Практики»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3810000" y="1143000"/>
            <a:ext cx="2557463" cy="142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6781800" y="1219200"/>
            <a:ext cx="1767681" cy="1281197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2526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5" y="1340768"/>
              <a:ext cx="100811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7030210" y="4495800"/>
            <a:ext cx="1885190" cy="1685206"/>
            <a:chOff x="5858669" y="2564904"/>
            <a:chExt cx="2136626" cy="2448272"/>
          </a:xfrm>
        </p:grpSpPr>
        <p:pic>
          <p:nvPicPr>
            <p:cNvPr id="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7239000" y="2743200"/>
            <a:ext cx="604078" cy="150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люс 15"/>
          <p:cNvSpPr/>
          <p:nvPr/>
        </p:nvSpPr>
        <p:spPr>
          <a:xfrm>
            <a:off x="6096000" y="2667000"/>
            <a:ext cx="720725" cy="792162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3733800" y="4724400"/>
            <a:ext cx="2630488" cy="146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Равно 17"/>
          <p:cNvSpPr/>
          <p:nvPr/>
        </p:nvSpPr>
        <p:spPr>
          <a:xfrm>
            <a:off x="6019800" y="3886200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990600"/>
            <a:ext cx="3105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36 + 2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924175"/>
            <a:ext cx="3671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3657600" y="762000"/>
            <a:ext cx="25146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6934200" y="914400"/>
            <a:ext cx="1600200" cy="1241425"/>
            <a:chOff x="3779912" y="1340768"/>
            <a:chExt cx="2016224" cy="1553642"/>
          </a:xfrm>
        </p:grpSpPr>
        <p:pic>
          <p:nvPicPr>
            <p:cNvPr id="5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Плюс 15"/>
          <p:cNvSpPr/>
          <p:nvPr/>
        </p:nvSpPr>
        <p:spPr>
          <a:xfrm>
            <a:off x="5940425" y="2133600"/>
            <a:ext cx="719138" cy="79057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6011863" y="3933825"/>
            <a:ext cx="863600" cy="71913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600" y="304800"/>
            <a:ext cx="3181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36 +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65" descr="сов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238" y="3500438"/>
            <a:ext cx="3205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7467600" y="5029200"/>
            <a:ext cx="1676400" cy="1312862"/>
            <a:chOff x="3779912" y="1340768"/>
            <a:chExt cx="2016224" cy="1553642"/>
          </a:xfrm>
        </p:grpSpPr>
        <p:pic>
          <p:nvPicPr>
            <p:cNvPr id="23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1333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9415" y="1340768"/>
              <a:ext cx="1006721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90800"/>
            <a:ext cx="2050033" cy="14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за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664" y="4876800"/>
            <a:ext cx="4401685" cy="14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304800"/>
            <a:ext cx="4876800" cy="5334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Счетные палочки"/>
          <p:cNvPicPr>
            <a:picLocks noChangeAspect="1" noChangeArrowheads="1"/>
          </p:cNvPicPr>
          <p:nvPr/>
        </p:nvPicPr>
        <p:blipFill>
          <a:blip r:embed="rId2" cstate="print"/>
          <a:srcRect r="2222" b="25120"/>
          <a:stretch>
            <a:fillRect/>
          </a:stretch>
        </p:blipFill>
        <p:spPr bwMode="auto">
          <a:xfrm>
            <a:off x="611188" y="1412875"/>
            <a:ext cx="1728787" cy="96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6588125" y="1412875"/>
            <a:ext cx="1079500" cy="936625"/>
            <a:chOff x="3779912" y="1340768"/>
            <a:chExt cx="2016224" cy="1553642"/>
          </a:xfrm>
        </p:grpSpPr>
        <p:pic>
          <p:nvPicPr>
            <p:cNvPr id="6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38769" t="4790" r="40957" b="53688"/>
            <a:stretch>
              <a:fillRect/>
            </a:stretch>
          </p:blipFill>
          <p:spPr bwMode="auto">
            <a:xfrm>
              <a:off x="3779912" y="1340768"/>
              <a:ext cx="1153400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41303" t="6551" r="40957" b="53688"/>
            <a:stretch>
              <a:fillRect/>
            </a:stretch>
          </p:blipFill>
          <p:spPr bwMode="auto">
            <a:xfrm>
              <a:off x="4788024" y="1340768"/>
              <a:ext cx="1008112" cy="15536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Плюс 8"/>
          <p:cNvSpPr/>
          <p:nvPr/>
        </p:nvSpPr>
        <p:spPr>
          <a:xfrm>
            <a:off x="1187450" y="2349500"/>
            <a:ext cx="720725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1042988" y="4292600"/>
            <a:ext cx="865187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4" descr="Счет"/>
          <p:cNvPicPr>
            <a:picLocks noChangeAspect="1" noChangeArrowheads="1"/>
          </p:cNvPicPr>
          <p:nvPr/>
        </p:nvPicPr>
        <p:blipFill>
          <a:blip r:embed="rId3" cstate="print"/>
          <a:srcRect l="45145" t="6551" r="44064" b="54943"/>
          <a:stretch>
            <a:fillRect/>
          </a:stretch>
        </p:blipFill>
        <p:spPr bwMode="auto">
          <a:xfrm>
            <a:off x="6948488" y="3141663"/>
            <a:ext cx="360362" cy="90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люс 14"/>
          <p:cNvSpPr/>
          <p:nvPr/>
        </p:nvSpPr>
        <p:spPr>
          <a:xfrm>
            <a:off x="6732588" y="2349500"/>
            <a:ext cx="719137" cy="792163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 15"/>
          <p:cNvSpPr/>
          <p:nvPr/>
        </p:nvSpPr>
        <p:spPr>
          <a:xfrm>
            <a:off x="6732588" y="4221163"/>
            <a:ext cx="863600" cy="72072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" name="Группа 16"/>
          <p:cNvGrpSpPr>
            <a:grpSpLocks/>
          </p:cNvGrpSpPr>
          <p:nvPr/>
        </p:nvGrpSpPr>
        <p:grpSpPr bwMode="auto">
          <a:xfrm>
            <a:off x="6659563" y="5084763"/>
            <a:ext cx="1273175" cy="1296987"/>
            <a:chOff x="5858669" y="2564904"/>
            <a:chExt cx="2136626" cy="2448272"/>
          </a:xfrm>
        </p:grpSpPr>
        <p:pic>
          <p:nvPicPr>
            <p:cNvPr id="18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/>
            <a:stretch>
              <a:fillRect/>
            </a:stretch>
          </p:blipFill>
          <p:spPr bwMode="auto">
            <a:xfrm>
              <a:off x="6133073" y="2564904"/>
              <a:ext cx="1862222" cy="2436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4" descr="Счет"/>
            <p:cNvPicPr>
              <a:picLocks noChangeAspect="1" noChangeArrowheads="1"/>
            </p:cNvPicPr>
            <p:nvPr/>
          </p:nvPicPr>
          <p:blipFill>
            <a:blip r:embed="rId3" cstate="print"/>
            <a:srcRect l="68519" t="42719" r="25547" b="1197"/>
            <a:stretch>
              <a:fillRect/>
            </a:stretch>
          </p:blipFill>
          <p:spPr bwMode="auto">
            <a:xfrm>
              <a:off x="5858669" y="2564904"/>
              <a:ext cx="35965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217" name="Picture 1" descr="C:\Users\Связной\Desktop\работа сайт\вспомогательная\2 класс\0_6d565_1d138cb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067" y="1799306"/>
            <a:ext cx="2191094" cy="39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Эльза\Desktop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72" y="3156403"/>
            <a:ext cx="1344017" cy="10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Эльза\Desktop\Рисунок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81" y="5183674"/>
            <a:ext cx="3724786" cy="119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387599" y="228600"/>
            <a:ext cx="6858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Единицы складываем с единицами.</a:t>
            </a:r>
            <a:endParaRPr lang="ru-RU" sz="3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762000"/>
            <a:ext cx="65637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bg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Десятки складываем с десятками.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5243513" cy="22129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</a:t>
            </a:r>
            <a:b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pic>
        <p:nvPicPr>
          <p:cNvPr id="31746" name="Picture 4" descr="ruchk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20462">
            <a:off x="4143461" y="2670732"/>
            <a:ext cx="53562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2209800"/>
            <a:ext cx="7391400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Учебник стр. 58 </a:t>
            </a:r>
            <a:r>
              <a:rPr lang="ru-RU" sz="6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</a:t>
            </a:r>
            <a:endParaRPr lang="ru-RU" sz="6000" b="1" i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вязной\Desktop\работа сайт\вспомогательная\2 класс\x_b09a2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42" y="1060214"/>
            <a:ext cx="2669723" cy="222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C:\Users\Связной\Desktop\работа сайт\вспомогательная\2 класс\802030.1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92" y="3469751"/>
            <a:ext cx="2732021" cy="204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C:\Users\Связной\Desktop\работа сайт\вспомогательная\2 класс\x_b18d6058.jpg"/>
          <p:cNvPicPr>
            <a:picLocks noChangeAspect="1" noChangeArrowheads="1"/>
          </p:cNvPicPr>
          <p:nvPr/>
        </p:nvPicPr>
        <p:blipFill>
          <a:blip r:embed="rId4" cstate="print"/>
          <a:srcRect l="19560" r="17848"/>
          <a:stretch>
            <a:fillRect/>
          </a:stretch>
        </p:blipFill>
        <p:spPr bwMode="auto">
          <a:xfrm>
            <a:off x="6057621" y="928663"/>
            <a:ext cx="2618836" cy="235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Каллиграфическая минутка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язной\Desktop\работа сайт\вспомогательная\2 класс\1d1cb14688322e9518255a2dca8a65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7" y="609600"/>
            <a:ext cx="176371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895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первом числе 5 десятков и 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единиц, второе число следует за первым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038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?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счёт</a:t>
            </a:r>
            <a:endParaRPr lang="ru-RU" sz="9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язной\Desktop\работа сайт\вспомогательная\2 класс\a260a4875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334" y="2209800"/>
            <a:ext cx="2330666" cy="274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810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381000"/>
            <a:ext cx="152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86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1242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3048000"/>
            <a:ext cx="152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28600"/>
            <a:ext cx="1828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766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429000"/>
            <a:ext cx="121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0386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381000"/>
            <a:ext cx="152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2004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276600"/>
            <a:ext cx="167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86200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49= … +  … 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810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3048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5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1242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048000"/>
            <a:ext cx="2438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8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2954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Тани было 2 груши. К ней пришли 2 подружки. Она дала им по груше, а они ей – по половинке. Кому досталось больше? 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Связной\Desktop\работа сайт\вспомогательная\2 класс\0_6fcb3_d601a42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3200"/>
            <a:ext cx="24404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20+2+8+40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30+3+50+7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09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6+40+4+20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1+10+9+60</a:t>
            </a:r>
            <a:endParaRPr lang="ru-RU" sz="13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язной\Desktop\работа сайт\вспомогательная\2 класс\1d1cb14688322e9518255a2dca8a65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971800"/>
            <a:ext cx="2590800" cy="321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158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Урок 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Группа «Практики»</vt:lpstr>
      <vt:lpstr>Слайд 12</vt:lpstr>
      <vt:lpstr>   </vt:lpstr>
      <vt:lpstr>Домашнее задание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?</dc:title>
  <dc:creator>Ольга</dc:creator>
  <cp:lastModifiedBy>Ольга</cp:lastModifiedBy>
  <cp:revision>13</cp:revision>
  <dcterms:created xsi:type="dcterms:W3CDTF">2016-11-03T11:01:38Z</dcterms:created>
  <dcterms:modified xsi:type="dcterms:W3CDTF">2016-11-10T14:02:11Z</dcterms:modified>
</cp:coreProperties>
</file>